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63" r:id="rId11"/>
    <p:sldId id="27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7831"/>
  </p:normalViewPr>
  <p:slideViewPr>
    <p:cSldViewPr snapToGrid="0" snapToObjects="1">
      <p:cViewPr varScale="1">
        <p:scale>
          <a:sx n="221" d="100"/>
          <a:sy n="221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16486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Run drivers and workflows (shell command)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99769"/>
              </p:ext>
            </p:extLst>
          </p:nvPr>
        </p:nvGraphicFramePr>
        <p:xfrm>
          <a:off x="6285999" y="1158790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87246"/>
              </p:ext>
            </p:extLst>
          </p:nvPr>
        </p:nvGraphicFramePr>
        <p:xfrm>
          <a:off x="6318195" y="38800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460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check tag param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/>
              <a:t>nemd_run</a:t>
            </a:r>
            <a:r>
              <a:rPr lang="en-US" sz="1300" i="1" dirty="0"/>
              <a:t> </a:t>
            </a:r>
            <a:r>
              <a:rPr lang="en-US" sz="1300" i="1" dirty="0" err="1"/>
              <a:t>amorp_bldr_driver.py</a:t>
            </a:r>
            <a:r>
              <a:rPr lang="en-US" sz="1300" i="1" dirty="0"/>
              <a:t> [</a:t>
            </a:r>
            <a:r>
              <a:rPr lang="en-US" sz="1300" i="1" dirty="0" err="1"/>
              <a:t>Ar</a:t>
            </a:r>
            <a:r>
              <a:rPr lang="en-US" sz="1300" i="1" dirty="0"/>
              <a:t>] -method grid -</a:t>
            </a:r>
            <a:r>
              <a:rPr lang="en-US" sz="1300" i="1" dirty="0" err="1"/>
              <a:t>mol_num</a:t>
            </a:r>
            <a:r>
              <a:rPr lang="en-US" sz="1300" i="1" dirty="0"/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/>
              <a:t>nemd_check</a:t>
            </a:r>
            <a:r>
              <a:rPr lang="en-US" sz="1300" i="1" dirty="0"/>
              <a:t> collect </a:t>
            </a:r>
            <a:r>
              <a:rPr lang="en-US" sz="1300" i="1" dirty="0" err="1"/>
              <a:t>task_time</a:t>
            </a:r>
            <a:r>
              <a:rPr lang="en-US" sz="1300" i="1" dirty="0"/>
              <a:t> memory</a:t>
            </a:r>
          </a:p>
          <a:p>
            <a:r>
              <a:rPr lang="en-US" sz="1300" i="1" dirty="0" err="1"/>
              <a:t>nemd_check</a:t>
            </a:r>
            <a:r>
              <a:rPr lang="en-US" sz="1300" i="1" dirty="0"/>
              <a:t> exist </a:t>
            </a:r>
            <a:r>
              <a:rPr lang="en-US" sz="1300" i="1" dirty="0" err="1"/>
              <a:t>collect.csv</a:t>
            </a:r>
            <a:r>
              <a:rPr lang="en-US" sz="1300" i="1" dirty="0"/>
              <a:t> </a:t>
            </a:r>
            <a:r>
              <a:rPr lang="en-US" sz="1300" i="1" dirty="0" err="1"/>
              <a:t>collect.png</a:t>
            </a:r>
            <a:endParaRPr lang="en-US" sz="1300" i="1" dirty="0"/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/>
              <a:t>slow 100.0 00:00:04 50000.0 00:00:05</a:t>
            </a:r>
          </a:p>
          <a:p>
            <a:r>
              <a:rPr lang="en-US" sz="1300" dirty="0"/>
              <a:t>label </a:t>
            </a:r>
            <a:r>
              <a:rPr lang="en-US" sz="1300" dirty="0" err="1"/>
              <a:t>number_of_molecules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/>
              <a:t>100</a:t>
            </a:r>
          </a:p>
          <a:p>
            <a:r>
              <a:rPr lang="en-US" sz="13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632048"/>
              </p:ext>
            </p:extLst>
          </p:nvPr>
        </p:nvGraphicFramePr>
        <p:xfrm>
          <a:off x="6286000" y="5372317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66524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10372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0897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29790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4545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6036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3223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1721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5955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1009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0142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459410"/>
            <a:ext cx="11049000" cy="5395565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r>
              <a:rPr lang="en-US" sz="1400" dirty="0"/>
              <a:t>Coarse-grained (e.g. MARTINI)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grow with temperature, fast back move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Accumulated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Force from DFT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with two clicks</a:t>
            </a:r>
          </a:p>
          <a:p>
            <a:r>
              <a:rPr lang="en-US" sz="2200" dirty="0"/>
              <a:t>Standard and Uniform Development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225 classes, 54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1919 in 50s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6570617" y="5661878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92061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582394"/>
            <a:ext cx="320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1902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1745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4.18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0.0136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67848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6142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13751</TotalTime>
  <Words>5498</Words>
  <Application>Microsoft Macintosh PowerPoint</Application>
  <PresentationFormat>Widescreen</PresentationFormat>
  <Paragraphs>1061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Roadmap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640</cp:revision>
  <dcterms:created xsi:type="dcterms:W3CDTF">2024-07-22T15:38:28Z</dcterms:created>
  <dcterms:modified xsi:type="dcterms:W3CDTF">2025-09-22T15:00:48Z</dcterms:modified>
</cp:coreProperties>
</file>